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0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6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09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C2C5210-9FC3-5B72-A0AF-02339181E4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B8E2D5D-DDC8-D395-A02E-039529A2E5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47C35-953E-4AB5-A018-5D7ECE9EF240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4E0CC5-0742-EDDB-40DA-DC28669CC2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60CCFF-4985-2169-DBA8-E59E9BEBB6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156BF-9C29-462F-9F5B-4CD1C22298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5237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C8BEA-E2A7-4C6F-8EEE-F6253343B600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F579-FCBD-4144-8886-47DCB5BB13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4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CE24FD27-AC60-04DA-66D9-8F30599D3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920A37-3C70-5E22-D015-461C12420179}"/>
              </a:ext>
            </a:extLst>
          </p:cNvPr>
          <p:cNvSpPr/>
          <p:nvPr/>
        </p:nvSpPr>
        <p:spPr>
          <a:xfrm>
            <a:off x="6545826" y="212472"/>
            <a:ext cx="1726805" cy="65117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940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411C4FB-2F8E-1F6B-2301-DABE3571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5C26E-91D1-F64E-C22C-BE9816CA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39D11B-B460-8A2A-B6A2-0A626E52A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B0EEB-78D7-471A-ADA6-A0CA98EA6760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05768E-E387-6555-93FD-330408B5D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C35FA0-2090-A967-F9A0-04457F13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BD886C-635D-4213-9F81-2ACF1BF822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52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12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帆刈 恭子 (Kyoko Hokari)</dc:creator>
  <cp:lastModifiedBy>帆刈 恭子 (Kyoko Hokari)</cp:lastModifiedBy>
  <cp:revision>5</cp:revision>
  <dcterms:created xsi:type="dcterms:W3CDTF">2024-12-23T04:52:40Z</dcterms:created>
  <dcterms:modified xsi:type="dcterms:W3CDTF">2025-08-12T00:31:38Z</dcterms:modified>
</cp:coreProperties>
</file>